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83" r:id="rId1"/>
  </p:sldMasterIdLst>
  <p:sldIdLst>
    <p:sldId id="256" r:id="rId2"/>
    <p:sldId id="258" r:id="rId3"/>
    <p:sldId id="265" r:id="rId4"/>
    <p:sldId id="264" r:id="rId5"/>
    <p:sldId id="266" r:id="rId6"/>
    <p:sldId id="267" r:id="rId7"/>
    <p:sldId id="259" r:id="rId8"/>
    <p:sldId id="260" r:id="rId9"/>
    <p:sldId id="268" r:id="rId10"/>
    <p:sldId id="262" r:id="rId11"/>
    <p:sldId id="261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p" initials="a" lastIdx="1" clrIdx="0">
    <p:extLst>
      <p:ext uri="{19B8F6BF-5375-455C-9EA6-DF929625EA0E}">
        <p15:presenceInfo xmlns:p15="http://schemas.microsoft.com/office/powerpoint/2012/main" userId="S-1-5-21-3985379720-896011338-3875669009-110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5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 advTm="1000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465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4678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922129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170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5788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5569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5646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169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47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09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 advTm="1000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983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190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62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 advTm="1000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05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 advTm="1000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893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 advTm="100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3335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4" r:id="rId1"/>
    <p:sldLayoutId id="2147483985" r:id="rId2"/>
    <p:sldLayoutId id="2147483986" r:id="rId3"/>
    <p:sldLayoutId id="2147483987" r:id="rId4"/>
    <p:sldLayoutId id="2147483988" r:id="rId5"/>
    <p:sldLayoutId id="2147483989" r:id="rId6"/>
    <p:sldLayoutId id="2147483990" r:id="rId7"/>
    <p:sldLayoutId id="2147483991" r:id="rId8"/>
    <p:sldLayoutId id="2147483992" r:id="rId9"/>
    <p:sldLayoutId id="2147483993" r:id="rId10"/>
    <p:sldLayoutId id="2147483994" r:id="rId11"/>
    <p:sldLayoutId id="2147483995" r:id="rId12"/>
    <p:sldLayoutId id="2147483996" r:id="rId13"/>
    <p:sldLayoutId id="2147483997" r:id="rId14"/>
    <p:sldLayoutId id="2147483998" r:id="rId15"/>
    <p:sldLayoutId id="2147483999" r:id="rId16"/>
    <p:sldLayoutId id="2147484000" r:id="rId17"/>
  </p:sldLayoutIdLst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 advTm="1000">
        <p:blinds dir="vert"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95385" y="232741"/>
            <a:ext cx="4434214" cy="14809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B1B74D5C-2983-4E79-A3EA-C4944085A8EC}"/>
              </a:ext>
            </a:extLst>
          </p:cNvPr>
          <p:cNvSpPr txBox="1">
            <a:spLocks/>
          </p:cNvSpPr>
          <p:nvPr/>
        </p:nvSpPr>
        <p:spPr>
          <a:xfrm>
            <a:off x="216571" y="1713661"/>
            <a:ext cx="4391371" cy="14496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Group Members: 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02ABB68-A955-43CF-BC60-5CDDB67451FA}"/>
              </a:ext>
            </a:extLst>
          </p:cNvPr>
          <p:cNvSpPr txBox="1">
            <a:spLocks/>
          </p:cNvSpPr>
          <p:nvPr/>
        </p:nvSpPr>
        <p:spPr>
          <a:xfrm>
            <a:off x="642459" y="3342043"/>
            <a:ext cx="3821528" cy="180229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</a:rPr>
              <a:t>  Dawood Ali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</a:rPr>
              <a:t>   Taha Naeem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</a:rPr>
              <a:t>      Ammar Ali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chemeClr val="tx1"/>
                </a:solidFill>
              </a:rPr>
              <a:t>FaHAD</a:t>
            </a:r>
            <a:r>
              <a:rPr lang="en-IN" dirty="0">
                <a:solidFill>
                  <a:schemeClr val="tx1"/>
                </a:solidFill>
              </a:rPr>
              <a:t> JAWED</a:t>
            </a:r>
          </a:p>
          <a:p>
            <a:r>
              <a:rPr lang="en-IN" dirty="0">
                <a:solidFill>
                  <a:schemeClr val="tx1"/>
                </a:solidFill>
              </a:rPr>
              <a:t> 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B084A3-4A26-4449-8F10-65AC783D586A}"/>
              </a:ext>
            </a:extLst>
          </p:cNvPr>
          <p:cNvSpPr txBox="1">
            <a:spLocks/>
          </p:cNvSpPr>
          <p:nvPr/>
        </p:nvSpPr>
        <p:spPr>
          <a:xfrm>
            <a:off x="4689454" y="3219368"/>
            <a:ext cx="3468387" cy="226612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Student1206801</a:t>
            </a:r>
          </a:p>
          <a:p>
            <a:r>
              <a:rPr lang="en-IN" dirty="0"/>
              <a:t>Student1205772</a:t>
            </a:r>
          </a:p>
          <a:p>
            <a:r>
              <a:rPr lang="en-IN" dirty="0"/>
              <a:t>Student1206776</a:t>
            </a:r>
          </a:p>
          <a:p>
            <a:r>
              <a:rPr lang="en-IN" dirty="0"/>
              <a:t>Student1204149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631346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8924" y="846356"/>
            <a:ext cx="2549439" cy="1507067"/>
          </a:xfrm>
        </p:spPr>
        <p:txBody>
          <a:bodyPr>
            <a:normAutofit/>
          </a:bodyPr>
          <a:lstStyle/>
          <a:p>
            <a:r>
              <a:rPr lang="en-US" dirty="0"/>
              <a:t>About us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129764" y="1215025"/>
            <a:ext cx="5143694" cy="333404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8924" y="1830493"/>
            <a:ext cx="4916924" cy="3079096"/>
          </a:xfrm>
        </p:spPr>
        <p:txBody>
          <a:bodyPr/>
          <a:lstStyle/>
          <a:p>
            <a:r>
              <a:rPr lang="en-US" dirty="0"/>
              <a:t>This is our About Us page.</a:t>
            </a:r>
          </a:p>
          <a:p>
            <a:r>
              <a:rPr lang="en-US" dirty="0"/>
              <a:t>It show’s our branches.</a:t>
            </a:r>
          </a:p>
          <a:p>
            <a:r>
              <a:rPr lang="en-US" dirty="0"/>
              <a:t>It show’s our history how we started this business.</a:t>
            </a:r>
          </a:p>
        </p:txBody>
      </p:sp>
    </p:spTree>
    <p:extLst>
      <p:ext uri="{BB962C8B-B14F-4D97-AF65-F5344CB8AC3E}">
        <p14:creationId xmlns:p14="http://schemas.microsoft.com/office/powerpoint/2010/main" val="2185604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875" y="563725"/>
            <a:ext cx="3164581" cy="1290013"/>
          </a:xfrm>
        </p:spPr>
        <p:txBody>
          <a:bodyPr>
            <a:normAutofit/>
          </a:bodyPr>
          <a:lstStyle/>
          <a:p>
            <a:r>
              <a:rPr lang="en-US" dirty="0"/>
              <a:t>Contact us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650618" y="270162"/>
            <a:ext cx="4858257" cy="6138951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08875" y="1532004"/>
            <a:ext cx="4934479" cy="3615266"/>
          </a:xfrm>
        </p:spPr>
        <p:txBody>
          <a:bodyPr/>
          <a:lstStyle/>
          <a:p>
            <a:r>
              <a:rPr lang="en-US" dirty="0"/>
              <a:t>This is our Contact us page.</a:t>
            </a:r>
          </a:p>
          <a:p>
            <a:r>
              <a:rPr lang="en-US" dirty="0"/>
              <a:t>You can send feedback form.</a:t>
            </a:r>
          </a:p>
          <a:p>
            <a:r>
              <a:rPr lang="en-US" dirty="0"/>
              <a:t>You can locate us from map.</a:t>
            </a:r>
          </a:p>
          <a:p>
            <a:r>
              <a:rPr lang="en-US" dirty="0"/>
              <a:t>It show’s our number , timings &amp; email address.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98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1782" y="680102"/>
            <a:ext cx="6057409" cy="1256763"/>
          </a:xfrm>
        </p:spPr>
        <p:txBody>
          <a:bodyPr>
            <a:normAutofit fontScale="90000"/>
          </a:bodyPr>
          <a:lstStyle/>
          <a:p>
            <a:r>
              <a:rPr lang="en-US" dirty="0"/>
              <a:t>Ending the presentation 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01782" y="2098964"/>
            <a:ext cx="8534400" cy="3615267"/>
          </a:xfrm>
        </p:spPr>
        <p:txBody>
          <a:bodyPr/>
          <a:lstStyle/>
          <a:p>
            <a:r>
              <a:rPr lang="en-US" dirty="0"/>
              <a:t>We would like to thank our faculty Miss</a:t>
            </a:r>
            <a:r>
              <a:rPr lang="en-US" b="1" dirty="0"/>
              <a:t> </a:t>
            </a:r>
            <a:r>
              <a:rPr lang="en-US" b="1" dirty="0" err="1"/>
              <a:t>Rabiya</a:t>
            </a:r>
            <a:r>
              <a:rPr lang="en-US" b="1" dirty="0"/>
              <a:t> Amin</a:t>
            </a:r>
            <a:r>
              <a:rPr lang="en-US" dirty="0"/>
              <a:t> for guiding us on this whole E-Project.</a:t>
            </a:r>
          </a:p>
          <a:p>
            <a:r>
              <a:rPr lang="en-US" dirty="0"/>
              <a:t>This is our great experience for working as a team it teaches us how to work together.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697586" y="4866332"/>
            <a:ext cx="2477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596083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621866" y="746605"/>
            <a:ext cx="3447213" cy="1015693"/>
          </a:xfrm>
        </p:spPr>
        <p:txBody>
          <a:bodyPr>
            <a:normAutofit/>
          </a:bodyPr>
          <a:lstStyle/>
          <a:p>
            <a:r>
              <a:rPr lang="en-US" dirty="0"/>
              <a:t>HOME PAGE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5588894" y="1699954"/>
            <a:ext cx="4934479" cy="3615266"/>
          </a:xfrm>
        </p:spPr>
        <p:txBody>
          <a:bodyPr/>
          <a:lstStyle/>
          <a:p>
            <a:r>
              <a:rPr lang="en-US" dirty="0"/>
              <a:t>This is our home page.</a:t>
            </a:r>
          </a:p>
          <a:p>
            <a:r>
              <a:rPr lang="en-US" dirty="0"/>
              <a:t>It show’s our model.</a:t>
            </a:r>
          </a:p>
          <a:p>
            <a:r>
              <a:rPr lang="en-US" dirty="0"/>
              <a:t>Then how many Awards we got.</a:t>
            </a:r>
          </a:p>
          <a:p>
            <a:r>
              <a:rPr lang="en-US" dirty="0"/>
              <a:t>At last Footer with few links.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5573" y="200416"/>
            <a:ext cx="3859027" cy="665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40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48734084-ACCA-48DD-9A96-113743F74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698" y="746605"/>
            <a:ext cx="3447213" cy="1015693"/>
          </a:xfrm>
        </p:spPr>
        <p:txBody>
          <a:bodyPr>
            <a:normAutofit/>
          </a:bodyPr>
          <a:lstStyle/>
          <a:p>
            <a:r>
              <a:rPr lang="en-US" dirty="0"/>
              <a:t>Women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155CA78-365F-4910-9EE4-1402BC1AC08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601250" y="275573"/>
            <a:ext cx="4221271" cy="615654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AC3BF2-77D1-480F-9F23-A6257D6A1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2495854"/>
          </a:xfrm>
        </p:spPr>
        <p:txBody>
          <a:bodyPr/>
          <a:lstStyle/>
          <a:p>
            <a:r>
              <a:rPr lang="en-US" dirty="0"/>
              <a:t>This is our Women page.</a:t>
            </a:r>
          </a:p>
          <a:p>
            <a:r>
              <a:rPr lang="en-US" dirty="0"/>
              <a:t>It show’s our model.</a:t>
            </a:r>
          </a:p>
          <a:p>
            <a:r>
              <a:rPr lang="en-US" dirty="0"/>
              <a:t>Then how many Women Products We have.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939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7">
            <a:extLst>
              <a:ext uri="{FF2B5EF4-FFF2-40B4-BE49-F238E27FC236}">
                <a16:creationId xmlns:a16="http://schemas.microsoft.com/office/drawing/2014/main" id="{00246F36-2D07-4C9E-BF1D-C2CB809FB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698" y="746605"/>
            <a:ext cx="3447213" cy="1015693"/>
          </a:xfrm>
        </p:spPr>
        <p:txBody>
          <a:bodyPr>
            <a:normAutofit/>
          </a:bodyPr>
          <a:lstStyle/>
          <a:p>
            <a:r>
              <a:rPr lang="en-US" dirty="0" err="1"/>
              <a:t>Men’S</a:t>
            </a:r>
            <a:endParaRPr lang="en-US" dirty="0"/>
          </a:p>
        </p:txBody>
      </p:sp>
      <p:pic>
        <p:nvPicPr>
          <p:cNvPr id="11" name="Content Placeholder 5">
            <a:extLst>
              <a:ext uri="{FF2B5EF4-FFF2-40B4-BE49-F238E27FC236}">
                <a16:creationId xmlns:a16="http://schemas.microsoft.com/office/drawing/2014/main" id="{8FAC4B02-B0A1-46E4-A78D-CD8B1A0C1A0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988739" y="275573"/>
            <a:ext cx="4647973" cy="6156541"/>
          </a:xfrm>
          <a:prstGeom prst="rect">
            <a:avLst/>
          </a:prstGeom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3AC81D9-2C5B-45C5-9635-8104D1C7BBC4}"/>
              </a:ext>
            </a:extLst>
          </p:cNvPr>
          <p:cNvSpPr txBox="1">
            <a:spLocks/>
          </p:cNvSpPr>
          <p:nvPr/>
        </p:nvSpPr>
        <p:spPr>
          <a:xfrm>
            <a:off x="6319840" y="1825625"/>
            <a:ext cx="5033960" cy="2984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is our MEN page.</a:t>
            </a:r>
          </a:p>
          <a:p>
            <a:r>
              <a:rPr lang="en-US" dirty="0"/>
              <a:t>It show’s our model.</a:t>
            </a:r>
          </a:p>
          <a:p>
            <a:r>
              <a:rPr lang="en-US" dirty="0"/>
              <a:t>Then how many MEN’S PRODUCTS WE HAVE.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77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 advTm="1000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4B28B64E-7ECE-42C5-92F6-8AC2C490FC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25467" y="20422"/>
            <a:ext cx="4835047" cy="6156541"/>
          </a:xfrm>
          <a:prstGeom prst="rect">
            <a:avLst/>
          </a:prstGeom>
        </p:spPr>
      </p:pic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A1062D3D-E272-4045-90A3-2F9C3F8FBB5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7995" y="204134"/>
            <a:ext cx="4835047" cy="476903"/>
          </a:xfrm>
          <a:prstGeom prst="rect">
            <a:avLst/>
          </a:prstGeom>
        </p:spPr>
      </p:pic>
      <p:sp>
        <p:nvSpPr>
          <p:cNvPr id="12" name="Title 7">
            <a:extLst>
              <a:ext uri="{FF2B5EF4-FFF2-40B4-BE49-F238E27FC236}">
                <a16:creationId xmlns:a16="http://schemas.microsoft.com/office/drawing/2014/main" id="{DE76A2BA-7CBE-41AD-ABE1-0FF7F7919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698" y="746605"/>
            <a:ext cx="3447213" cy="1015693"/>
          </a:xfrm>
        </p:spPr>
        <p:txBody>
          <a:bodyPr>
            <a:normAutofit/>
          </a:bodyPr>
          <a:lstStyle/>
          <a:p>
            <a:r>
              <a:rPr lang="en-US" dirty="0"/>
              <a:t>Shoes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6438FAE-09C6-4A24-9465-B203DDF920BB}"/>
              </a:ext>
            </a:extLst>
          </p:cNvPr>
          <p:cNvSpPr txBox="1">
            <a:spLocks noGrp="1"/>
          </p:cNvSpPr>
          <p:nvPr>
            <p:ph sz="half" idx="1"/>
          </p:nvPr>
        </p:nvSpPr>
        <p:spPr>
          <a:xfrm>
            <a:off x="6244681" y="1992366"/>
            <a:ext cx="50339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is our SHOES page.</a:t>
            </a:r>
          </a:p>
          <a:p>
            <a:r>
              <a:rPr lang="en-US" dirty="0"/>
              <a:t>It show’s our BEST SHOES.</a:t>
            </a:r>
          </a:p>
          <a:p>
            <a:r>
              <a:rPr lang="en-US" dirty="0"/>
              <a:t>Then how many Shoes PRODUCTS and brands WE HAVE.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29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 advTm="1000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1970" y="458050"/>
            <a:ext cx="2549439" cy="1507067"/>
          </a:xfrm>
        </p:spPr>
        <p:txBody>
          <a:bodyPr>
            <a:normAutofit/>
          </a:bodyPr>
          <a:lstStyle/>
          <a:p>
            <a:r>
              <a:rPr lang="en-US" dirty="0"/>
              <a:t>Discover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964505" y="458050"/>
            <a:ext cx="4434214" cy="5842542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24184" y="2168695"/>
            <a:ext cx="4916924" cy="3079096"/>
          </a:xfrm>
        </p:spPr>
        <p:txBody>
          <a:bodyPr/>
          <a:lstStyle/>
          <a:p>
            <a:r>
              <a:rPr lang="en-US" dirty="0"/>
              <a:t>This is our Discover page.</a:t>
            </a:r>
          </a:p>
          <a:p>
            <a:r>
              <a:rPr lang="en-US" dirty="0"/>
              <a:t>It show’s our branches.</a:t>
            </a:r>
          </a:p>
          <a:p>
            <a:r>
              <a:rPr lang="en-US" dirty="0"/>
              <a:t>It show’s our GARMENT how we Makes  this </a:t>
            </a:r>
            <a:r>
              <a:rPr lang="en-US" dirty="0" err="1"/>
              <a:t>Amezing</a:t>
            </a:r>
            <a:r>
              <a:rPr lang="en-US" dirty="0"/>
              <a:t> Products.</a:t>
            </a:r>
          </a:p>
        </p:txBody>
      </p:sp>
    </p:spTree>
    <p:extLst>
      <p:ext uri="{BB962C8B-B14F-4D97-AF65-F5344CB8AC3E}">
        <p14:creationId xmlns:p14="http://schemas.microsoft.com/office/powerpoint/2010/main" val="874961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06089" y="292640"/>
            <a:ext cx="3048203" cy="1507067"/>
          </a:xfrm>
        </p:spPr>
        <p:txBody>
          <a:bodyPr/>
          <a:lstStyle/>
          <a:p>
            <a:r>
              <a:rPr lang="en-US" dirty="0"/>
              <a:t>Products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463463" y="137159"/>
            <a:ext cx="4842626" cy="6416174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508874" y="1799707"/>
            <a:ext cx="3992573" cy="2090649"/>
          </a:xfrm>
        </p:spPr>
        <p:txBody>
          <a:bodyPr>
            <a:normAutofit/>
          </a:bodyPr>
          <a:lstStyle/>
          <a:p>
            <a:r>
              <a:rPr lang="en-US" dirty="0"/>
              <a:t>This is our Products section. </a:t>
            </a:r>
          </a:p>
          <a:p>
            <a:r>
              <a:rPr lang="en-US" dirty="0"/>
              <a:t>It show’s our products .</a:t>
            </a:r>
          </a:p>
          <a:p>
            <a:r>
              <a:rPr lang="en-US" dirty="0"/>
              <a:t>You can buy any type of products you want.</a:t>
            </a:r>
          </a:p>
        </p:txBody>
      </p:sp>
    </p:spTree>
    <p:extLst>
      <p:ext uri="{BB962C8B-B14F-4D97-AF65-F5344CB8AC3E}">
        <p14:creationId xmlns:p14="http://schemas.microsoft.com/office/powerpoint/2010/main" val="4234919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844" y="353291"/>
            <a:ext cx="2941277" cy="1012046"/>
          </a:xfrm>
        </p:spPr>
        <p:txBody>
          <a:bodyPr>
            <a:normAutofit fontScale="90000"/>
          </a:bodyPr>
          <a:lstStyle/>
          <a:p>
            <a:r>
              <a:rPr lang="en-US" dirty="0"/>
              <a:t>Categories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468687" y="152875"/>
            <a:ext cx="4064751" cy="6055822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9740" y="2160660"/>
            <a:ext cx="4275205" cy="2411340"/>
          </a:xfrm>
        </p:spPr>
        <p:txBody>
          <a:bodyPr/>
          <a:lstStyle/>
          <a:p>
            <a:r>
              <a:rPr lang="en-US" dirty="0"/>
              <a:t>This is our categories .</a:t>
            </a:r>
          </a:p>
          <a:p>
            <a:r>
              <a:rPr lang="en-US" dirty="0"/>
              <a:t>We have a lot of categories.</a:t>
            </a:r>
          </a:p>
          <a:p>
            <a:r>
              <a:rPr lang="en-US" dirty="0"/>
              <a:t>You can see yourself like this if you buy right products from us.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338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1970" y="458050"/>
            <a:ext cx="2549439" cy="1507067"/>
          </a:xfrm>
        </p:spPr>
        <p:txBody>
          <a:bodyPr>
            <a:normAutofit/>
          </a:bodyPr>
          <a:lstStyle/>
          <a:p>
            <a:r>
              <a:rPr lang="en-US" dirty="0"/>
              <a:t>BLOG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475989" y="458050"/>
            <a:ext cx="4283901" cy="5955276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24184" y="2168695"/>
            <a:ext cx="4916924" cy="3079096"/>
          </a:xfrm>
        </p:spPr>
        <p:txBody>
          <a:bodyPr/>
          <a:lstStyle/>
          <a:p>
            <a:r>
              <a:rPr lang="en-US" dirty="0"/>
              <a:t>This is our Blog Page.</a:t>
            </a:r>
          </a:p>
          <a:p>
            <a:r>
              <a:rPr lang="en-US" dirty="0"/>
              <a:t>It show’s our brand’s Details.</a:t>
            </a:r>
          </a:p>
          <a:p>
            <a:r>
              <a:rPr lang="en-US" dirty="0"/>
              <a:t>It show’s how We Made This Brand..</a:t>
            </a:r>
          </a:p>
        </p:txBody>
      </p:sp>
    </p:spTree>
    <p:extLst>
      <p:ext uri="{BB962C8B-B14F-4D97-AF65-F5344CB8AC3E}">
        <p14:creationId xmlns:p14="http://schemas.microsoft.com/office/powerpoint/2010/main" val="4074282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440</TotalTime>
  <Words>301</Words>
  <Application>Microsoft Office PowerPoint</Application>
  <PresentationFormat>Widescreen</PresentationFormat>
  <Paragraphs>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PowerPoint Presentation</vt:lpstr>
      <vt:lpstr>HOME PAGE</vt:lpstr>
      <vt:lpstr>Women</vt:lpstr>
      <vt:lpstr>Men’S</vt:lpstr>
      <vt:lpstr>Shoes</vt:lpstr>
      <vt:lpstr>Discover</vt:lpstr>
      <vt:lpstr>Products</vt:lpstr>
      <vt:lpstr>Categories</vt:lpstr>
      <vt:lpstr>BLOG</vt:lpstr>
      <vt:lpstr>About us</vt:lpstr>
      <vt:lpstr>Contact us</vt:lpstr>
      <vt:lpstr>Ending the presentation  </vt:lpstr>
    </vt:vector>
  </TitlesOfParts>
  <Company>rg-adguard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shahzain khan</dc:creator>
  <cp:lastModifiedBy>Rabiya Amin</cp:lastModifiedBy>
  <cp:revision>36</cp:revision>
  <dcterms:created xsi:type="dcterms:W3CDTF">2019-10-02T13:14:28Z</dcterms:created>
  <dcterms:modified xsi:type="dcterms:W3CDTF">2019-11-13T12:52:07Z</dcterms:modified>
</cp:coreProperties>
</file>

<file path=docProps/thumbnail.jpeg>
</file>